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Caveat"/>
      <p:regular r:id="rId18"/>
      <p:bold r:id="rId19"/>
    </p:embeddedFont>
    <p:embeddedFont>
      <p:font typeface="Coiny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hpRE524j7aidX0Khj5acCDVOGX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74B1283-818F-49F9-B452-B61FCCCD2A64}">
  <a:tblStyle styleId="{E74B1283-818F-49F9-B452-B61FCCCD2A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iny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Caveat-bold.fntdata"/><Relationship Id="rId6" Type="http://schemas.openxmlformats.org/officeDocument/2006/relationships/slide" Target="slides/slide1.xml"/><Relationship Id="rId18" Type="http://schemas.openxmlformats.org/officeDocument/2006/relationships/font" Target="fonts/Cave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21b16cd1e_5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21b16cd1e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209971da6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209971da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209971da6_5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209971da6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362430527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36243052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362430527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36243052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209971da6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209971da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209971da6_2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209971da6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21b16cd1e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21b16cd1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21b16cd1e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21b16cd1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209971da6_5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209971da6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25.jpg"/><Relationship Id="rId5" Type="http://schemas.openxmlformats.org/officeDocument/2006/relationships/image" Target="../media/image21.jpg"/><Relationship Id="rId6" Type="http://schemas.openxmlformats.org/officeDocument/2006/relationships/image" Target="../media/image24.png"/><Relationship Id="rId7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22.jpg"/><Relationship Id="rId5" Type="http://schemas.openxmlformats.org/officeDocument/2006/relationships/image" Target="../media/image26.jpg"/><Relationship Id="rId6" Type="http://schemas.openxmlformats.org/officeDocument/2006/relationships/image" Target="../media/image20.jpg"/><Relationship Id="rId7" Type="http://schemas.openxmlformats.org/officeDocument/2006/relationships/image" Target="../media/image1.png"/><Relationship Id="rId8" Type="http://schemas.openxmlformats.org/officeDocument/2006/relationships/image" Target="../media/image2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3.jpg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5" y="0"/>
            <a:ext cx="12192000" cy="687069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/>
          <p:nvPr/>
        </p:nvSpPr>
        <p:spPr>
          <a:xfrm>
            <a:off x="280925" y="4344250"/>
            <a:ext cx="48888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nl-NL" sz="2400" u="none" cap="none" strike="noStrike">
                <a:solidFill>
                  <a:srgbClr val="FFFFFF"/>
                </a:solidFill>
                <a:latin typeface="Coiny"/>
                <a:ea typeface="Coiny"/>
                <a:cs typeface="Coiny"/>
                <a:sym typeface="Coiny"/>
              </a:rPr>
              <a:t>G</a:t>
            </a:r>
            <a:r>
              <a:rPr i="0" lang="nl-NL" sz="2400" u="none" cap="none" strike="noStrike">
                <a:solidFill>
                  <a:srgbClr val="FFFFFF"/>
                </a:solidFill>
                <a:latin typeface="Coiny"/>
                <a:ea typeface="Coiny"/>
                <a:cs typeface="Coiny"/>
                <a:sym typeface="Coiny"/>
              </a:rPr>
              <a:t>ame </a:t>
            </a:r>
            <a:r>
              <a:rPr lang="nl-NL" sz="2400">
                <a:solidFill>
                  <a:srgbClr val="FFFFFF"/>
                </a:solidFill>
                <a:latin typeface="Coiny"/>
                <a:ea typeface="Coiny"/>
                <a:cs typeface="Coiny"/>
                <a:sym typeface="Coiny"/>
              </a:rPr>
              <a:t>T</a:t>
            </a:r>
            <a:r>
              <a:rPr i="0" lang="nl-NL" sz="2400" u="none" cap="none" strike="noStrike">
                <a:solidFill>
                  <a:srgbClr val="FFFFFF"/>
                </a:solidFill>
                <a:latin typeface="Coiny"/>
                <a:ea typeface="Coiny"/>
                <a:cs typeface="Coiny"/>
                <a:sym typeface="Coiny"/>
              </a:rPr>
              <a:t>itle: </a:t>
            </a:r>
            <a:r>
              <a:rPr lang="nl-NL" sz="2400">
                <a:solidFill>
                  <a:srgbClr val="FFFFFF"/>
                </a:solidFill>
                <a:latin typeface="Coiny"/>
                <a:ea typeface="Coiny"/>
                <a:cs typeface="Coiny"/>
                <a:sym typeface="Coiny"/>
              </a:rPr>
              <a:t>Tea-xas Farm Defenders</a:t>
            </a:r>
            <a:endParaRPr sz="2400">
              <a:solidFill>
                <a:srgbClr val="FFFFFF"/>
              </a:solidFill>
              <a:latin typeface="Coiny"/>
              <a:ea typeface="Coiny"/>
              <a:cs typeface="Coiny"/>
              <a:sym typeface="Coin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>
                <a:solidFill>
                  <a:srgbClr val="FFFFFF"/>
                </a:solidFill>
                <a:latin typeface="Coiny"/>
                <a:ea typeface="Coiny"/>
                <a:cs typeface="Coiny"/>
                <a:sym typeface="Coiny"/>
              </a:rPr>
              <a:t>Developer: Farm TD Inc</a:t>
            </a:r>
            <a:endParaRPr sz="2400">
              <a:solidFill>
                <a:srgbClr val="FFFFFF"/>
              </a:solidFill>
              <a:latin typeface="Coiny"/>
              <a:ea typeface="Coiny"/>
              <a:cs typeface="Coiny"/>
              <a:sym typeface="Coin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>
                <a:solidFill>
                  <a:srgbClr val="FFFFFF"/>
                </a:solidFill>
                <a:latin typeface="Coiny"/>
                <a:ea typeface="Coiny"/>
                <a:cs typeface="Coiny"/>
                <a:sym typeface="Coiny"/>
              </a:rPr>
              <a:t>Release Date: Q1 2022</a:t>
            </a:r>
            <a:endParaRPr sz="2400">
              <a:solidFill>
                <a:srgbClr val="FFFFFF"/>
              </a:solidFill>
              <a:latin typeface="Coiny"/>
              <a:ea typeface="Coiny"/>
              <a:cs typeface="Coiny"/>
              <a:sym typeface="Coin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>
                <a:solidFill>
                  <a:srgbClr val="FFFFFF"/>
                </a:solidFill>
                <a:latin typeface="Coiny"/>
                <a:ea typeface="Coiny"/>
                <a:cs typeface="Coiny"/>
                <a:sym typeface="Coiny"/>
              </a:rPr>
              <a:t>Platforms: Itch.io</a:t>
            </a:r>
            <a:endParaRPr sz="2400">
              <a:solidFill>
                <a:srgbClr val="FFFFFF"/>
              </a:solidFill>
              <a:latin typeface="Coiny"/>
              <a:ea typeface="Coiny"/>
              <a:cs typeface="Coiny"/>
              <a:sym typeface="Coin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>
                <a:solidFill>
                  <a:srgbClr val="FFFFFF"/>
                </a:solidFill>
                <a:latin typeface="Coiny"/>
                <a:ea typeface="Coiny"/>
                <a:cs typeface="Coiny"/>
                <a:sym typeface="Coiny"/>
              </a:rPr>
              <a:t>Genres: Tower Defence</a:t>
            </a:r>
            <a:endParaRPr sz="2400">
              <a:solidFill>
                <a:srgbClr val="FFFFFF"/>
              </a:solidFill>
              <a:latin typeface="Coiny"/>
              <a:ea typeface="Coiny"/>
              <a:cs typeface="Coiny"/>
              <a:sym typeface="Coin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>
                <a:solidFill>
                  <a:srgbClr val="FFFFFF"/>
                </a:solidFill>
                <a:latin typeface="Coiny"/>
                <a:ea typeface="Coiny"/>
                <a:cs typeface="Coiny"/>
                <a:sym typeface="Coiny"/>
              </a:rPr>
              <a:t>Players: 1</a:t>
            </a:r>
            <a:endParaRPr sz="2400">
              <a:solidFill>
                <a:srgbClr val="FFFFFF"/>
              </a:solidFill>
              <a:latin typeface="Coiny"/>
              <a:ea typeface="Coiny"/>
              <a:cs typeface="Coiny"/>
              <a:sym typeface="Coiny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7144975" y="5362300"/>
            <a:ext cx="49479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700">
                <a:solidFill>
                  <a:srgbClr val="FFFFFF"/>
                </a:solidFill>
                <a:latin typeface="Coiny"/>
                <a:ea typeface="Coiny"/>
                <a:cs typeface="Coiny"/>
                <a:sym typeface="Coiny"/>
              </a:rPr>
              <a:t>Trello Board: https://trello.com/b/YL4gWWq9/towerdefence3</a:t>
            </a:r>
            <a:endParaRPr sz="1700">
              <a:solidFill>
                <a:srgbClr val="FFFFFF"/>
              </a:solidFill>
              <a:latin typeface="Coiny"/>
              <a:ea typeface="Coiny"/>
              <a:cs typeface="Coiny"/>
              <a:sym typeface="Coin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700">
                <a:solidFill>
                  <a:srgbClr val="FFFFFF"/>
                </a:solidFill>
                <a:latin typeface="Coiny"/>
                <a:ea typeface="Coiny"/>
                <a:cs typeface="Coiny"/>
                <a:sym typeface="Coiny"/>
              </a:rPr>
              <a:t>Git repo: </a:t>
            </a:r>
            <a:r>
              <a:rPr lang="nl-NL" sz="1700">
                <a:solidFill>
                  <a:srgbClr val="FFFFFF"/>
                </a:solidFill>
                <a:latin typeface="Coiny"/>
                <a:ea typeface="Coiny"/>
                <a:cs typeface="Coiny"/>
                <a:sym typeface="Coiny"/>
              </a:rPr>
              <a:t>https://github.com/CSPDreawNLt/School3TowerDefencet</a:t>
            </a:r>
            <a:endParaRPr sz="1700">
              <a:solidFill>
                <a:srgbClr val="FFFFFF"/>
              </a:solidFill>
              <a:latin typeface="Coiny"/>
              <a:ea typeface="Coiny"/>
              <a:cs typeface="Coiny"/>
              <a:sym typeface="Coiny"/>
            </a:endParaRPr>
          </a:p>
        </p:txBody>
      </p:sp>
      <p:sp>
        <p:nvSpPr>
          <p:cNvPr id="87" name="Google Shape;87;p2"/>
          <p:cNvSpPr txBox="1"/>
          <p:nvPr/>
        </p:nvSpPr>
        <p:spPr>
          <a:xfrm>
            <a:off x="3174125" y="0"/>
            <a:ext cx="5865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7700">
                <a:latin typeface="Caveat"/>
                <a:ea typeface="Caveat"/>
                <a:cs typeface="Caveat"/>
                <a:sym typeface="Caveat"/>
              </a:rPr>
              <a:t>Tea-xas Farm Defenders</a:t>
            </a:r>
            <a:endParaRPr b="1" sz="77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8" name="Google Shape;8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260826" cy="230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1021b16cd1e_5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5" y="0"/>
            <a:ext cx="12192000" cy="687069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1021b16cd1e_5_2"/>
          <p:cNvSpPr txBox="1"/>
          <p:nvPr>
            <p:ph type="ctrTitle"/>
          </p:nvPr>
        </p:nvSpPr>
        <p:spPr>
          <a:xfrm>
            <a:off x="3301675" y="0"/>
            <a:ext cx="3904500" cy="889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-NL" sz="6000">
                <a:latin typeface="Caveat"/>
                <a:ea typeface="Caveat"/>
                <a:cs typeface="Caveat"/>
                <a:sym typeface="Caveat"/>
              </a:rPr>
              <a:t>Gameplay</a:t>
            </a:r>
            <a:endParaRPr b="1" sz="6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55" name="Google Shape;155;g1021b16cd1e_5_2"/>
          <p:cNvSpPr txBox="1"/>
          <p:nvPr>
            <p:ph idx="1" type="subTitle"/>
          </p:nvPr>
        </p:nvSpPr>
        <p:spPr>
          <a:xfrm>
            <a:off x="2428875" y="1608775"/>
            <a:ext cx="5214900" cy="5286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nl-NL" sz="2800"/>
              <a:t>Het spel is een tower defense.</a:t>
            </a:r>
            <a:endParaRPr sz="2800"/>
          </a:p>
        </p:txBody>
      </p:sp>
      <p:pic>
        <p:nvPicPr>
          <p:cNvPr descr="Bloons TD 1! - YouTube" id="156" name="Google Shape;156;g1021b16cd1e_5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5725" y="3777250"/>
            <a:ext cx="5117251" cy="28784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Kingdom Tower Defense: speel Kingdom Tower Defense gratis" id="157" name="Google Shape;157;g1021b16cd1e_5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7075" y="94350"/>
            <a:ext cx="2708225" cy="27082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8" name="Google Shape;158;g1021b16cd1e_5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75" y="3047250"/>
            <a:ext cx="6536525" cy="367680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" name="Google Shape;159;g1021b16cd1e_5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-550850"/>
            <a:ext cx="2260823" cy="159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10209971da6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350"/>
            <a:ext cx="12192000" cy="687069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0209971da6_5_0"/>
          <p:cNvSpPr/>
          <p:nvPr/>
        </p:nvSpPr>
        <p:spPr>
          <a:xfrm>
            <a:off x="654700" y="4360475"/>
            <a:ext cx="7489200" cy="2054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 zijn random events in de game waar je of snel vaak op een button moet clicken voor een </a:t>
            </a:r>
            <a:r>
              <a:rPr lang="nl-N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aantal</a:t>
            </a:r>
            <a:r>
              <a:rPr lang="nl-N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keer of er een tower wordt kapot gemaakt.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 kan je hier ook tegen </a:t>
            </a:r>
            <a:r>
              <a:rPr lang="nl-N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beschermen</a:t>
            </a:r>
            <a:r>
              <a:rPr lang="nl-N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met verschillende wapens en </a:t>
            </a:r>
            <a:r>
              <a:rPr lang="nl-N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schilden</a:t>
            </a:r>
            <a:r>
              <a:rPr lang="nl-N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ummer Farm Top Down 2D Game Tileset - CraftPix.net" id="166" name="Google Shape;166;g10209971da6_5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150" y="1503300"/>
            <a:ext cx="3397800" cy="22734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Top Down Robot Sprite, HD Png Download - kindpng" id="167" name="Google Shape;167;g10209971da6_5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700" y="1047625"/>
            <a:ext cx="3295350" cy="18454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New and old in Utah | Farm windmill, Wind generator, Windmill landscaping" id="168" name="Google Shape;168;g10209971da6_5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4025" y="1107438"/>
            <a:ext cx="3295350" cy="4643131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9" name="Google Shape;169;g10209971da6_5_0"/>
          <p:cNvSpPr txBox="1"/>
          <p:nvPr/>
        </p:nvSpPr>
        <p:spPr>
          <a:xfrm>
            <a:off x="3689988" y="0"/>
            <a:ext cx="4789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6000">
                <a:latin typeface="Caveat"/>
                <a:ea typeface="Caveat"/>
                <a:cs typeface="Caveat"/>
                <a:sym typeface="Caveat"/>
              </a:rPr>
              <a:t>Innovatie</a:t>
            </a:r>
            <a:endParaRPr b="1" sz="6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0" name="Google Shape;170;g10209971da6_5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-550850"/>
            <a:ext cx="2260823" cy="1598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SA: You can press almost ANY button to get through an active time maneuver  : r/ffxiv" id="171" name="Google Shape;171;g10209971da6_5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6175" y="3140338"/>
            <a:ext cx="3223896" cy="9728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10209971da6_5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5" y="0"/>
            <a:ext cx="12192000" cy="687069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0209971da6_5_26"/>
          <p:cNvSpPr txBox="1"/>
          <p:nvPr>
            <p:ph type="ctrTitle"/>
          </p:nvPr>
        </p:nvSpPr>
        <p:spPr>
          <a:xfrm>
            <a:off x="3199825" y="0"/>
            <a:ext cx="4674900" cy="96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>
                <a:latin typeface="Caveat"/>
                <a:ea typeface="Caveat"/>
                <a:cs typeface="Caveat"/>
                <a:sym typeface="Caveat"/>
              </a:rPr>
              <a:t>Haalbaarheid</a:t>
            </a:r>
            <a:endParaRPr b="1">
              <a:latin typeface="Caveat"/>
              <a:ea typeface="Caveat"/>
              <a:cs typeface="Caveat"/>
              <a:sym typeface="Caveat"/>
            </a:endParaRPr>
          </a:p>
        </p:txBody>
      </p:sp>
      <p:graphicFrame>
        <p:nvGraphicFramePr>
          <p:cNvPr id="178" name="Google Shape;178;g10209971da6_5_26"/>
          <p:cNvGraphicFramePr/>
          <p:nvPr/>
        </p:nvGraphicFramePr>
        <p:xfrm>
          <a:off x="401588" y="10828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{E74B1283-818F-49F9-B452-B61FCCCD2A64}</a:tableStyleId>
              </a:tblPr>
              <a:tblGrid>
                <a:gridCol w="1635100"/>
                <a:gridCol w="1617950"/>
                <a:gridCol w="1626525"/>
                <a:gridCol w="1626525"/>
                <a:gridCol w="1626525"/>
                <a:gridCol w="1626525"/>
                <a:gridCol w="1626525"/>
              </a:tblGrid>
              <a:tr h="52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-NL"/>
                        <a:t>Sprint 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-NL">
                          <a:solidFill>
                            <a:schemeClr val="dk1"/>
                          </a:solidFill>
                        </a:rPr>
                        <a:t>Sprint 2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-NL">
                          <a:solidFill>
                            <a:schemeClr val="dk1"/>
                          </a:solidFill>
                        </a:rPr>
                        <a:t>Sprint 3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nl-NL">
                          <a:solidFill>
                            <a:schemeClr val="dk1"/>
                          </a:solidFill>
                        </a:rPr>
                        <a:t>Sprint 4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nl-NL">
                          <a:solidFill>
                            <a:schemeClr val="dk1"/>
                          </a:solidFill>
                        </a:rPr>
                        <a:t>Sprint 5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nl-NL">
                          <a:solidFill>
                            <a:schemeClr val="dk1"/>
                          </a:solidFill>
                        </a:rPr>
                        <a:t>Sprint 6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nl-NL">
                          <a:solidFill>
                            <a:schemeClr val="dk1"/>
                          </a:solidFill>
                        </a:rPr>
                        <a:t>Sprint 7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785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nl-NL"/>
                        <a:t>Pitch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nl-NL"/>
                        <a:t>Ideas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nl-NL"/>
                        <a:t>Theme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nl-NL"/>
                        <a:t>Style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nl-NL"/>
                        <a:t>Gameplay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nl-NL"/>
                        <a:t>Gameloop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nl-NL"/>
                        <a:t>Placeholder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nl-NL"/>
                        <a:t>Prototype ALPHA start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nl-NL"/>
                        <a:t>Playtest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nl-NL"/>
                        <a:t>Itereren van feedback ALPHA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nl-NL"/>
                        <a:t>Prototype ALPHA af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nl-NL"/>
                        <a:t>Speelbare demo ALPHA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nl-NL"/>
                        <a:t>Art in game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nl-NL"/>
                        <a:t>Itch.io page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nl-NL"/>
                        <a:t>Start BETA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nl-NL"/>
                        <a:t>BETA 70% af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nl-NL"/>
                        <a:t>Playtest BETA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nl-NL"/>
                        <a:t>BETA 90% af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nl-NL"/>
                        <a:t>Itereren van feedback BETA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nl-NL"/>
                        <a:t>BETA Game Release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nl-NL"/>
                        <a:t>Final polish itch.io page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nl-NL"/>
                        <a:t>Final </a:t>
                      </a:r>
                      <a:r>
                        <a:rPr lang="nl-NL"/>
                        <a:t>polish</a:t>
                      </a:r>
                      <a:r>
                        <a:rPr lang="nl-NL"/>
                        <a:t> game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nl-NL"/>
                        <a:t>Present to first year students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nl-NL"/>
                        <a:t>Present to teachers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nl-NL"/>
                        <a:t>DONE!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79" name="Google Shape;179;g10209971da6_5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550850"/>
            <a:ext cx="2260823" cy="159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5" y="0"/>
            <a:ext cx="12192000" cy="687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2699" y="1596181"/>
            <a:ext cx="3931200" cy="22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"/>
          <p:cNvSpPr txBox="1"/>
          <p:nvPr/>
        </p:nvSpPr>
        <p:spPr>
          <a:xfrm>
            <a:off x="3307725" y="1447138"/>
            <a:ext cx="4322100" cy="2339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nl-NL" sz="2800">
                <a:latin typeface="Calibri"/>
                <a:ea typeface="Calibri"/>
                <a:cs typeface="Calibri"/>
                <a:sym typeface="Calibri"/>
              </a:rPr>
              <a:t>Low-poly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nl-NL" sz="2800">
                <a:latin typeface="Calibri"/>
                <a:ea typeface="Calibri"/>
                <a:cs typeface="Calibri"/>
                <a:sym typeface="Calibri"/>
              </a:rPr>
              <a:t>Vertex Texture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nl-NL" sz="2800">
                <a:latin typeface="Calibri"/>
                <a:ea typeface="Calibri"/>
                <a:cs typeface="Calibri"/>
                <a:sym typeface="Calibri"/>
              </a:rPr>
              <a:t>Simple Colors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nl-NL" sz="2800">
                <a:latin typeface="Calibri"/>
                <a:ea typeface="Calibri"/>
                <a:cs typeface="Calibri"/>
                <a:sym typeface="Calibri"/>
              </a:rPr>
              <a:t>Around 2015-2019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nl-NL" sz="2800">
                <a:latin typeface="Calibri"/>
                <a:ea typeface="Calibri"/>
                <a:cs typeface="Calibri"/>
                <a:sym typeface="Calibri"/>
              </a:rPr>
              <a:t>Cartoonisch/Scifi Setting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2700" y="4147825"/>
            <a:ext cx="3931200" cy="23429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0800" y="4147825"/>
            <a:ext cx="3218425" cy="23429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350" y="4147825"/>
            <a:ext cx="3606974" cy="2342925"/>
          </a:xfrm>
          <a:prstGeom prst="rect">
            <a:avLst/>
          </a:prstGeom>
          <a:noFill/>
          <a:ln cap="flat" cmpd="sng" w="28575">
            <a:solidFill>
              <a:srgbClr val="78787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" name="Google Shape;99;p3"/>
          <p:cNvSpPr txBox="1"/>
          <p:nvPr/>
        </p:nvSpPr>
        <p:spPr>
          <a:xfrm>
            <a:off x="3503175" y="0"/>
            <a:ext cx="393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6000">
                <a:latin typeface="Caveat"/>
                <a:ea typeface="Caveat"/>
                <a:cs typeface="Caveat"/>
                <a:sym typeface="Caveat"/>
              </a:rPr>
              <a:t>Style Guide</a:t>
            </a:r>
            <a:endParaRPr b="1" sz="6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0" name="Google Shape;100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-550850"/>
            <a:ext cx="2260823" cy="159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10362430527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38602" cy="238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10362430527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600" y="0"/>
            <a:ext cx="3331292" cy="23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0362430527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16850"/>
            <a:ext cx="4339825" cy="24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g10362430527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80000" cy="28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10362430527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66825"/>
            <a:ext cx="5317627" cy="299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10362430527_1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3825" y="0"/>
            <a:ext cx="3978174" cy="397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10362430527_1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0376" y="4001475"/>
            <a:ext cx="5081626" cy="285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10209971da6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"/>
            <a:ext cx="12192000" cy="685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10209971da6_2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1021b16cd1e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1021b16cd1e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0209971da6_5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5" y="0"/>
            <a:ext cx="12192000" cy="687069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0209971da6_5_13"/>
          <p:cNvSpPr txBox="1"/>
          <p:nvPr>
            <p:ph type="ctrTitle"/>
          </p:nvPr>
        </p:nvSpPr>
        <p:spPr>
          <a:xfrm>
            <a:off x="1587175" y="0"/>
            <a:ext cx="8614800" cy="803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>
                <a:latin typeface="Caveat"/>
                <a:ea typeface="Caveat"/>
                <a:cs typeface="Caveat"/>
                <a:sym typeface="Caveat"/>
              </a:rPr>
              <a:t>Concurrentie onderzoek</a:t>
            </a:r>
            <a:endParaRPr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2" name="Google Shape;142;g10209971da6_5_13"/>
          <p:cNvSpPr txBox="1"/>
          <p:nvPr>
            <p:ph idx="1" type="subTitle"/>
          </p:nvPr>
        </p:nvSpPr>
        <p:spPr>
          <a:xfrm>
            <a:off x="0" y="902500"/>
            <a:ext cx="3607200" cy="55086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nl-NL"/>
              <a:t>Mindustry</a:t>
            </a:r>
            <a:endParaRPr b="1" i="1"/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1400"/>
              <a:t>Zoektermen</a:t>
            </a:r>
            <a:r>
              <a:rPr b="1" lang="nl-NL" sz="1400"/>
              <a:t>:</a:t>
            </a:r>
            <a:endParaRPr b="1" sz="14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-NL" sz="1400"/>
              <a:t>Meest populaire Tower Defense games.</a:t>
            </a:r>
            <a:endParaRPr sz="14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-NL" sz="1400"/>
              <a:t>Best Seller in Tower Defense games.</a:t>
            </a:r>
            <a:endParaRPr sz="14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-NL" sz="1400"/>
              <a:t>Best Rated in Tower Defense games.</a:t>
            </a:r>
            <a:endParaRPr sz="14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nl-NL" sz="1400"/>
              <a:t>Pros: </a:t>
            </a:r>
            <a:endParaRPr b="1" sz="14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-NL" sz="1400"/>
              <a:t>Heeft heel veel levels.</a:t>
            </a:r>
            <a:endParaRPr sz="14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-NL" sz="1400"/>
              <a:t>Heeft een uniek concept.</a:t>
            </a:r>
            <a:endParaRPr sz="1400"/>
          </a:p>
          <a:p>
            <a:pPr indent="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nl-NL" sz="1400"/>
              <a:t>Cons:</a:t>
            </a:r>
            <a:endParaRPr b="1" sz="14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-NL" sz="1400"/>
              <a:t>Heeft moeilijke controles.</a:t>
            </a:r>
            <a:endParaRPr sz="14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-NL" sz="1400"/>
              <a:t>Het is niet altijd eerlijk wat je moet doen.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</p:txBody>
      </p:sp>
      <p:sp>
        <p:nvSpPr>
          <p:cNvPr id="143" name="Google Shape;143;g10209971da6_5_13"/>
          <p:cNvSpPr txBox="1"/>
          <p:nvPr>
            <p:ph idx="1" type="subTitle"/>
          </p:nvPr>
        </p:nvSpPr>
        <p:spPr>
          <a:xfrm>
            <a:off x="3902100" y="902500"/>
            <a:ext cx="3997500" cy="55086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nl-NL"/>
              <a:t>Leadersheep</a:t>
            </a:r>
            <a:endParaRPr b="1" i="1"/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1400"/>
              <a:t>Pros:</a:t>
            </a:r>
            <a:endParaRPr b="1" sz="14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-NL" sz="1400"/>
              <a:t>Simpel om te spelen.</a:t>
            </a:r>
            <a:endParaRPr sz="14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-NL" sz="1400"/>
              <a:t>Niet super moeilijk.</a:t>
            </a:r>
            <a:endParaRPr sz="14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-NL" sz="1400"/>
              <a:t>Uniek concept voor Tower Defense games.</a:t>
            </a:r>
            <a:endParaRPr sz="14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nl-NL" sz="1400"/>
              <a:t>Cons:</a:t>
            </a:r>
            <a:endParaRPr b="1" sz="14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nl-NL" sz="1400"/>
              <a:t>Geen variatie in enemies.</a:t>
            </a:r>
            <a:endParaRPr b="1" i="1"/>
          </a:p>
        </p:txBody>
      </p:sp>
      <p:sp>
        <p:nvSpPr>
          <p:cNvPr id="144" name="Google Shape;144;g10209971da6_5_13"/>
          <p:cNvSpPr txBox="1"/>
          <p:nvPr>
            <p:ph idx="1" type="subTitle"/>
          </p:nvPr>
        </p:nvSpPr>
        <p:spPr>
          <a:xfrm>
            <a:off x="8194500" y="902500"/>
            <a:ext cx="3997500" cy="55086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nl-NL"/>
              <a:t>Team Vikings</a:t>
            </a:r>
            <a:endParaRPr b="1" i="1"/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-NL" sz="1400"/>
              <a:t>Pros:</a:t>
            </a:r>
            <a:endParaRPr b="1" sz="14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400"/>
              <a:t>Leuk concept voor tower Defense game</a:t>
            </a:r>
            <a:endParaRPr sz="14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400"/>
              <a:t>Simpele maar effectieve artstyle.</a:t>
            </a:r>
            <a:endParaRPr sz="14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-NL" sz="1400"/>
              <a:t>Cons: </a:t>
            </a:r>
            <a:endParaRPr b="1" sz="14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400"/>
              <a:t>De Gamen is erg glichie en soms wel ontvlambaar.</a:t>
            </a:r>
            <a:endParaRPr b="1" i="1"/>
          </a:p>
        </p:txBody>
      </p:sp>
      <p:pic>
        <p:nvPicPr>
          <p:cNvPr id="145" name="Google Shape;145;g10209971da6_5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350" y="5175700"/>
            <a:ext cx="1992500" cy="11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0209971da6_5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6500" y="4609475"/>
            <a:ext cx="330517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me Vikings" id="147" name="Google Shape;147;g10209971da6_5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6812" y="4242575"/>
            <a:ext cx="3532875" cy="19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0209971da6_5_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-550850"/>
            <a:ext cx="2260823" cy="159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2021-05-03T20:08:00Z</dcterms:created>
  <dc:creator>Joram Wolters</dc:creator>
</cp:coreProperties>
</file>